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4505A-6D76-4F80-A9DF-4263907F90B1}" v="4" dt="2022-10-31T19:47:02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237B-CB0F-4F16-A955-6D2195BD5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348B9-0CC5-4164-A99F-A3F84CF4F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8CE8C-2591-42CC-AC93-EDC27BF3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E78E-6BE7-491D-B2A5-CF016295776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A1966-AC6E-4FD4-8AC9-8F4F497B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6A126-7480-41E9-A518-F9E7C409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934-0AFA-4622-B83E-87372804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888C-77F5-4500-874F-C0701E1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25450-F459-4665-A880-09404311B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46467-93F0-44CC-B6CA-1CC5C74E8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E78E-6BE7-491D-B2A5-CF016295776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E8BD0-6E80-4AE2-B0A5-58EBC736C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7B550-8B1E-452B-8F96-D724975C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934-0AFA-4622-B83E-87372804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7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FE2140-DB0E-440C-ABF6-BC1139B11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85EE0-6C60-4559-BF95-861D9E1B5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59D7-955B-45EF-A793-820D4B5F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E78E-6BE7-491D-B2A5-CF016295776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1454A-369C-46AE-9BD1-F3A11E44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1F54E-4BA9-4C1D-9FA5-61643BCB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934-0AFA-4622-B83E-87372804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8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B573-EC38-4A99-A2BD-1EC2BC7C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DD5A5-6664-4332-B5DC-CE8F3DF96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6ADA1-3DE1-4832-AFE0-5778A911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E78E-6BE7-491D-B2A5-CF016295776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24728-B36C-45D4-BB38-16EE7CFF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EEFBE-C7BA-4003-9B3F-486BA0ED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934-0AFA-4622-B83E-87372804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3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5939-EAB3-4DD3-88C4-71117A4A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E73B2-4A88-405C-B6D6-C2253EF7E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1F9EA-9038-469D-B591-135B5326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E78E-6BE7-491D-B2A5-CF016295776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FA14E-7B0C-4385-B3E4-312014CD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03F12-E952-43FF-90AA-7748E90A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934-0AFA-4622-B83E-87372804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0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CB47-A077-4EDE-B1CE-089A6D13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098E8-0AFD-45F2-B9EC-0531CABA6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FA7EA-86F2-4246-8F3A-AFBE16970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520E0-970A-4378-B335-28509F27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E78E-6BE7-491D-B2A5-CF016295776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C3CAC-F4AE-48D0-B633-EDAADBB3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1C9BB-B110-4094-BE45-81E1AA37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934-0AFA-4622-B83E-87372804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9874-65B8-45E2-A5CF-161061A8A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09B34-3D82-47B0-B593-A5764BC1F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2107-3BE6-4D14-A5C3-19BE4ECE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51BD2-3824-4B22-960D-061A7DF91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E3C57-D525-4313-AC4C-06264433B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3CA074-6691-462C-988E-255B5E23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E78E-6BE7-491D-B2A5-CF016295776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B76192-A9B9-4681-AF7B-3D282D18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F8F94-0D72-45A1-92B3-3E53245B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934-0AFA-4622-B83E-87372804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B4CC-9240-4DE4-974B-BF191C6E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4E266-D8D4-4357-9922-114F203C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E78E-6BE7-491D-B2A5-CF016295776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744EC-8B2D-4544-B1ED-756165CB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2634C-0A9D-4EFB-AD74-B0FE48FB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934-0AFA-4622-B83E-87372804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3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9A98F-908F-4EC0-96E2-4CE2AB46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E78E-6BE7-491D-B2A5-CF016295776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A5B51-8B44-4593-9C7D-9223C323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9E3AB-DEB4-46FB-A052-62C4BC8D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934-0AFA-4622-B83E-87372804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22FD-EEA2-4BDB-9E3F-B126EE56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B303B-24B8-45EB-91DE-AA981B763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32F2C-E24B-42B5-9E3C-4DE39B6FC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85A24-56B5-44CE-A26A-F19D2CE4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E78E-6BE7-491D-B2A5-CF016295776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6FE34-701B-4171-B7A4-CFFC0516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B054F-A9D2-4FD2-BF3E-B1CA1262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934-0AFA-4622-B83E-87372804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2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86B9-6D4A-4CBA-823E-DC6028FF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F3F380-41CC-47B0-A693-ED2547CB6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67704-B852-47CC-8A9B-7C733899F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5EF30-3978-4FA1-B98E-55C22C68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E78E-6BE7-491D-B2A5-CF016295776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90E1C-7D54-459B-9E44-8AC4D390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3A923-94EE-4026-BF32-6A63AF7C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3934-0AFA-4622-B83E-87372804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6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C1C00-A7F6-4A81-A8E8-7FC50472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4D09-E4A5-451E-A7B3-80C896035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73339-5FB2-46CA-A983-2E3268C48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2E78E-6BE7-491D-B2A5-CF0162957768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7B34D-BE1A-4C2B-BEAD-3083487F5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44C33-699E-4160-9D7F-D3C7E05A1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C3934-0AFA-4622-B83E-87372804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1.png"/><Relationship Id="rId4" Type="http://schemas.openxmlformats.org/officeDocument/2006/relationships/hyperlink" Target="mailto:ap@ccs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54E57-8EE5-4C14-AB93-EEC45323A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Hyland OnBase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44D1C-E04C-48B9-BE3F-341D867E6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Invoice Processing Tutorial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EAF15F59-165E-447F-BC8E-2D28489485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04"/>
    </mc:Choice>
    <mc:Fallback xmlns="">
      <p:transition spd="slow" advTm="17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BA6156-1CFE-48EC-80EE-7E6F0B70F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2736"/>
            <a:ext cx="7488936" cy="4212527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562A5861-EA4E-4187-9B32-D3EC17F17110}"/>
              </a:ext>
            </a:extLst>
          </p:cNvPr>
          <p:cNvSpPr/>
          <p:nvPr/>
        </p:nvSpPr>
        <p:spPr>
          <a:xfrm rot="16200000">
            <a:off x="1421978" y="2916841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0E55679-657B-4815-91AD-A8CE9F602CAB}"/>
              </a:ext>
            </a:extLst>
          </p:cNvPr>
          <p:cNvSpPr/>
          <p:nvPr/>
        </p:nvSpPr>
        <p:spPr>
          <a:xfrm>
            <a:off x="2554106" y="3514324"/>
            <a:ext cx="182880" cy="182880"/>
          </a:xfrm>
          <a:custGeom>
            <a:avLst/>
            <a:gdLst>
              <a:gd name="connsiteX0" fmla="*/ 0 w 523875"/>
              <a:gd name="connsiteY0" fmla="*/ 0 h 533400"/>
              <a:gd name="connsiteX1" fmla="*/ 185737 w 523875"/>
              <a:gd name="connsiteY1" fmla="*/ 533400 h 533400"/>
              <a:gd name="connsiteX2" fmla="*/ 185737 w 523875"/>
              <a:gd name="connsiteY2" fmla="*/ 533400 h 533400"/>
              <a:gd name="connsiteX3" fmla="*/ 257175 w 523875"/>
              <a:gd name="connsiteY3" fmla="*/ 323850 h 533400"/>
              <a:gd name="connsiteX4" fmla="*/ 257175 w 523875"/>
              <a:gd name="connsiteY4" fmla="*/ 323850 h 533400"/>
              <a:gd name="connsiteX5" fmla="*/ 452437 w 523875"/>
              <a:gd name="connsiteY5" fmla="*/ 523875 h 533400"/>
              <a:gd name="connsiteX6" fmla="*/ 452437 w 523875"/>
              <a:gd name="connsiteY6" fmla="*/ 523875 h 533400"/>
              <a:gd name="connsiteX7" fmla="*/ 519112 w 523875"/>
              <a:gd name="connsiteY7" fmla="*/ 442912 h 533400"/>
              <a:gd name="connsiteX8" fmla="*/ 519112 w 523875"/>
              <a:gd name="connsiteY8" fmla="*/ 442912 h 533400"/>
              <a:gd name="connsiteX9" fmla="*/ 309562 w 523875"/>
              <a:gd name="connsiteY9" fmla="*/ 252412 h 533400"/>
              <a:gd name="connsiteX10" fmla="*/ 309562 w 523875"/>
              <a:gd name="connsiteY10" fmla="*/ 252412 h 533400"/>
              <a:gd name="connsiteX11" fmla="*/ 523875 w 523875"/>
              <a:gd name="connsiteY11" fmla="*/ 176212 h 533400"/>
              <a:gd name="connsiteX12" fmla="*/ 523875 w 523875"/>
              <a:gd name="connsiteY12" fmla="*/ 176212 h 533400"/>
              <a:gd name="connsiteX13" fmla="*/ 0 w 523875"/>
              <a:gd name="connsiteY1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875" h="533400">
                <a:moveTo>
                  <a:pt x="0" y="0"/>
                </a:moveTo>
                <a:lnTo>
                  <a:pt x="185737" y="533400"/>
                </a:lnTo>
                <a:lnTo>
                  <a:pt x="185737" y="533400"/>
                </a:lnTo>
                <a:lnTo>
                  <a:pt x="257175" y="323850"/>
                </a:lnTo>
                <a:lnTo>
                  <a:pt x="257175" y="323850"/>
                </a:lnTo>
                <a:lnTo>
                  <a:pt x="452437" y="523875"/>
                </a:lnTo>
                <a:lnTo>
                  <a:pt x="452437" y="523875"/>
                </a:lnTo>
                <a:lnTo>
                  <a:pt x="519112" y="442912"/>
                </a:lnTo>
                <a:lnTo>
                  <a:pt x="519112" y="442912"/>
                </a:lnTo>
                <a:lnTo>
                  <a:pt x="309562" y="252412"/>
                </a:lnTo>
                <a:lnTo>
                  <a:pt x="309562" y="252412"/>
                </a:lnTo>
                <a:lnTo>
                  <a:pt x="523875" y="176212"/>
                </a:lnTo>
                <a:lnTo>
                  <a:pt x="523875" y="1762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BAE324-241F-4FCD-B666-DA12F6F305F7}"/>
              </a:ext>
            </a:extLst>
          </p:cNvPr>
          <p:cNvSpPr/>
          <p:nvPr/>
        </p:nvSpPr>
        <p:spPr>
          <a:xfrm>
            <a:off x="2293144" y="3337094"/>
            <a:ext cx="426244" cy="431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E1761C3-980D-49FF-B53B-D1BD6A3BCD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0"/>
    </mc:Choice>
    <mc:Fallback xmlns="">
      <p:transition spd="slow" advTm="10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C8CF9-B715-4A2F-BE15-388CDD943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2736"/>
            <a:ext cx="7488936" cy="421252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089290E-40D1-47A4-952E-ABE40E7F3C1F}"/>
              </a:ext>
            </a:extLst>
          </p:cNvPr>
          <p:cNvSpPr/>
          <p:nvPr/>
        </p:nvSpPr>
        <p:spPr>
          <a:xfrm>
            <a:off x="5282066" y="2676124"/>
            <a:ext cx="182880" cy="182880"/>
          </a:xfrm>
          <a:custGeom>
            <a:avLst/>
            <a:gdLst>
              <a:gd name="connsiteX0" fmla="*/ 0 w 523875"/>
              <a:gd name="connsiteY0" fmla="*/ 0 h 533400"/>
              <a:gd name="connsiteX1" fmla="*/ 185737 w 523875"/>
              <a:gd name="connsiteY1" fmla="*/ 533400 h 533400"/>
              <a:gd name="connsiteX2" fmla="*/ 185737 w 523875"/>
              <a:gd name="connsiteY2" fmla="*/ 533400 h 533400"/>
              <a:gd name="connsiteX3" fmla="*/ 257175 w 523875"/>
              <a:gd name="connsiteY3" fmla="*/ 323850 h 533400"/>
              <a:gd name="connsiteX4" fmla="*/ 257175 w 523875"/>
              <a:gd name="connsiteY4" fmla="*/ 323850 h 533400"/>
              <a:gd name="connsiteX5" fmla="*/ 452437 w 523875"/>
              <a:gd name="connsiteY5" fmla="*/ 523875 h 533400"/>
              <a:gd name="connsiteX6" fmla="*/ 452437 w 523875"/>
              <a:gd name="connsiteY6" fmla="*/ 523875 h 533400"/>
              <a:gd name="connsiteX7" fmla="*/ 519112 w 523875"/>
              <a:gd name="connsiteY7" fmla="*/ 442912 h 533400"/>
              <a:gd name="connsiteX8" fmla="*/ 519112 w 523875"/>
              <a:gd name="connsiteY8" fmla="*/ 442912 h 533400"/>
              <a:gd name="connsiteX9" fmla="*/ 309562 w 523875"/>
              <a:gd name="connsiteY9" fmla="*/ 252412 h 533400"/>
              <a:gd name="connsiteX10" fmla="*/ 309562 w 523875"/>
              <a:gd name="connsiteY10" fmla="*/ 252412 h 533400"/>
              <a:gd name="connsiteX11" fmla="*/ 523875 w 523875"/>
              <a:gd name="connsiteY11" fmla="*/ 176212 h 533400"/>
              <a:gd name="connsiteX12" fmla="*/ 523875 w 523875"/>
              <a:gd name="connsiteY12" fmla="*/ 176212 h 533400"/>
              <a:gd name="connsiteX13" fmla="*/ 0 w 523875"/>
              <a:gd name="connsiteY1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875" h="533400">
                <a:moveTo>
                  <a:pt x="0" y="0"/>
                </a:moveTo>
                <a:lnTo>
                  <a:pt x="185737" y="533400"/>
                </a:lnTo>
                <a:lnTo>
                  <a:pt x="185737" y="533400"/>
                </a:lnTo>
                <a:lnTo>
                  <a:pt x="257175" y="323850"/>
                </a:lnTo>
                <a:lnTo>
                  <a:pt x="257175" y="323850"/>
                </a:lnTo>
                <a:lnTo>
                  <a:pt x="452437" y="523875"/>
                </a:lnTo>
                <a:lnTo>
                  <a:pt x="452437" y="523875"/>
                </a:lnTo>
                <a:lnTo>
                  <a:pt x="519112" y="442912"/>
                </a:lnTo>
                <a:lnTo>
                  <a:pt x="519112" y="442912"/>
                </a:lnTo>
                <a:lnTo>
                  <a:pt x="309562" y="252412"/>
                </a:lnTo>
                <a:lnTo>
                  <a:pt x="309562" y="252412"/>
                </a:lnTo>
                <a:lnTo>
                  <a:pt x="523875" y="176212"/>
                </a:lnTo>
                <a:lnTo>
                  <a:pt x="523875" y="1762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9C9A7C7-2308-466D-BCA5-4EE047846D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BFB179BE-1505-4D42-BEB3-6ED30F55D37A}"/>
              </a:ext>
            </a:extLst>
          </p:cNvPr>
          <p:cNvSpPr/>
          <p:nvPr/>
        </p:nvSpPr>
        <p:spPr>
          <a:xfrm>
            <a:off x="3694043" y="2324025"/>
            <a:ext cx="1031379" cy="1028430"/>
          </a:xfrm>
          <a:prstGeom prst="noSmoking">
            <a:avLst>
              <a:gd name="adj" fmla="val 86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5"/>
    </mc:Choice>
    <mc:Fallback xmlns="">
      <p:transition spd="slow" advTm="11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39949B-C08B-40D3-9463-C29FFAB2C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2736"/>
            <a:ext cx="7488936" cy="42125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798E7D62-9C97-4FE6-BD1C-750BFBD331FE}"/>
              </a:ext>
            </a:extLst>
          </p:cNvPr>
          <p:cNvSpPr/>
          <p:nvPr/>
        </p:nvSpPr>
        <p:spPr>
          <a:xfrm rot="18044849">
            <a:off x="1583587" y="787250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79E21A-44EE-4C82-923A-AF7EC65DA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532" y="1328591"/>
            <a:ext cx="7488936" cy="42125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DD18812-12DB-4788-B649-A78D9E278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4"/>
    </mc:Choice>
    <mc:Fallback xmlns="">
      <p:transition spd="slow" advTm="8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E291F-04AC-4590-BAAC-3F9D64D6E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8591"/>
            <a:ext cx="7488936" cy="42125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C5FE36F-B713-4F57-ABDF-98F1D3DF683B}"/>
              </a:ext>
            </a:extLst>
          </p:cNvPr>
          <p:cNvSpPr/>
          <p:nvPr/>
        </p:nvSpPr>
        <p:spPr>
          <a:xfrm>
            <a:off x="2916077" y="2275072"/>
            <a:ext cx="182880" cy="182880"/>
          </a:xfrm>
          <a:custGeom>
            <a:avLst/>
            <a:gdLst>
              <a:gd name="connsiteX0" fmla="*/ 0 w 523875"/>
              <a:gd name="connsiteY0" fmla="*/ 0 h 533400"/>
              <a:gd name="connsiteX1" fmla="*/ 185737 w 523875"/>
              <a:gd name="connsiteY1" fmla="*/ 533400 h 533400"/>
              <a:gd name="connsiteX2" fmla="*/ 185737 w 523875"/>
              <a:gd name="connsiteY2" fmla="*/ 533400 h 533400"/>
              <a:gd name="connsiteX3" fmla="*/ 257175 w 523875"/>
              <a:gd name="connsiteY3" fmla="*/ 323850 h 533400"/>
              <a:gd name="connsiteX4" fmla="*/ 257175 w 523875"/>
              <a:gd name="connsiteY4" fmla="*/ 323850 h 533400"/>
              <a:gd name="connsiteX5" fmla="*/ 452437 w 523875"/>
              <a:gd name="connsiteY5" fmla="*/ 523875 h 533400"/>
              <a:gd name="connsiteX6" fmla="*/ 452437 w 523875"/>
              <a:gd name="connsiteY6" fmla="*/ 523875 h 533400"/>
              <a:gd name="connsiteX7" fmla="*/ 519112 w 523875"/>
              <a:gd name="connsiteY7" fmla="*/ 442912 h 533400"/>
              <a:gd name="connsiteX8" fmla="*/ 519112 w 523875"/>
              <a:gd name="connsiteY8" fmla="*/ 442912 h 533400"/>
              <a:gd name="connsiteX9" fmla="*/ 309562 w 523875"/>
              <a:gd name="connsiteY9" fmla="*/ 252412 h 533400"/>
              <a:gd name="connsiteX10" fmla="*/ 309562 w 523875"/>
              <a:gd name="connsiteY10" fmla="*/ 252412 h 533400"/>
              <a:gd name="connsiteX11" fmla="*/ 523875 w 523875"/>
              <a:gd name="connsiteY11" fmla="*/ 176212 h 533400"/>
              <a:gd name="connsiteX12" fmla="*/ 523875 w 523875"/>
              <a:gd name="connsiteY12" fmla="*/ 176212 h 533400"/>
              <a:gd name="connsiteX13" fmla="*/ 0 w 523875"/>
              <a:gd name="connsiteY1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875" h="533400">
                <a:moveTo>
                  <a:pt x="0" y="0"/>
                </a:moveTo>
                <a:lnTo>
                  <a:pt x="185737" y="533400"/>
                </a:lnTo>
                <a:lnTo>
                  <a:pt x="185737" y="533400"/>
                </a:lnTo>
                <a:lnTo>
                  <a:pt x="257175" y="323850"/>
                </a:lnTo>
                <a:lnTo>
                  <a:pt x="257175" y="323850"/>
                </a:lnTo>
                <a:lnTo>
                  <a:pt x="452437" y="523875"/>
                </a:lnTo>
                <a:lnTo>
                  <a:pt x="452437" y="523875"/>
                </a:lnTo>
                <a:lnTo>
                  <a:pt x="519112" y="442912"/>
                </a:lnTo>
                <a:lnTo>
                  <a:pt x="519112" y="442912"/>
                </a:lnTo>
                <a:lnTo>
                  <a:pt x="309562" y="252412"/>
                </a:lnTo>
                <a:lnTo>
                  <a:pt x="309562" y="252412"/>
                </a:lnTo>
                <a:lnTo>
                  <a:pt x="523875" y="176212"/>
                </a:lnTo>
                <a:lnTo>
                  <a:pt x="523875" y="1762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B53E124-6052-446B-AE96-30A6688BCEE1}"/>
              </a:ext>
            </a:extLst>
          </p:cNvPr>
          <p:cNvSpPr/>
          <p:nvPr/>
        </p:nvSpPr>
        <p:spPr>
          <a:xfrm rot="16200000">
            <a:off x="1461107" y="1733731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8973A4B-D9D7-4D50-9016-C908FE9093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0"/>
    </mc:Choice>
    <mc:Fallback xmlns="">
      <p:transition spd="slow" advTm="7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AB2718-CF44-44F0-951E-A6D3F4661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8591"/>
            <a:ext cx="7488936" cy="42125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4477FB9F-C469-40B0-9435-C196BAB79455}"/>
              </a:ext>
            </a:extLst>
          </p:cNvPr>
          <p:cNvSpPr/>
          <p:nvPr/>
        </p:nvSpPr>
        <p:spPr>
          <a:xfrm>
            <a:off x="5671342" y="204520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635918E-A3A9-4989-A33F-0AB280DCA8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2"/>
    </mc:Choice>
    <mc:Fallback xmlns="">
      <p:transition spd="slow" advTm="12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8D451C-5BD4-4981-B59A-AFF2F209A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9329"/>
            <a:ext cx="7488936" cy="42125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811914B0-A06C-4881-A9C4-0DDCF45EC8F0}"/>
              </a:ext>
            </a:extLst>
          </p:cNvPr>
          <p:cNvSpPr/>
          <p:nvPr/>
        </p:nvSpPr>
        <p:spPr>
          <a:xfrm rot="16200000">
            <a:off x="1497203" y="1589351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FE36F-B713-4F57-ABDF-98F1D3DF683B}"/>
              </a:ext>
            </a:extLst>
          </p:cNvPr>
          <p:cNvSpPr/>
          <p:nvPr/>
        </p:nvSpPr>
        <p:spPr>
          <a:xfrm>
            <a:off x="2465103" y="2148110"/>
            <a:ext cx="182880" cy="182880"/>
          </a:xfrm>
          <a:custGeom>
            <a:avLst/>
            <a:gdLst>
              <a:gd name="connsiteX0" fmla="*/ 0 w 523875"/>
              <a:gd name="connsiteY0" fmla="*/ 0 h 533400"/>
              <a:gd name="connsiteX1" fmla="*/ 185737 w 523875"/>
              <a:gd name="connsiteY1" fmla="*/ 533400 h 533400"/>
              <a:gd name="connsiteX2" fmla="*/ 185737 w 523875"/>
              <a:gd name="connsiteY2" fmla="*/ 533400 h 533400"/>
              <a:gd name="connsiteX3" fmla="*/ 257175 w 523875"/>
              <a:gd name="connsiteY3" fmla="*/ 323850 h 533400"/>
              <a:gd name="connsiteX4" fmla="*/ 257175 w 523875"/>
              <a:gd name="connsiteY4" fmla="*/ 323850 h 533400"/>
              <a:gd name="connsiteX5" fmla="*/ 452437 w 523875"/>
              <a:gd name="connsiteY5" fmla="*/ 523875 h 533400"/>
              <a:gd name="connsiteX6" fmla="*/ 452437 w 523875"/>
              <a:gd name="connsiteY6" fmla="*/ 523875 h 533400"/>
              <a:gd name="connsiteX7" fmla="*/ 519112 w 523875"/>
              <a:gd name="connsiteY7" fmla="*/ 442912 h 533400"/>
              <a:gd name="connsiteX8" fmla="*/ 519112 w 523875"/>
              <a:gd name="connsiteY8" fmla="*/ 442912 h 533400"/>
              <a:gd name="connsiteX9" fmla="*/ 309562 w 523875"/>
              <a:gd name="connsiteY9" fmla="*/ 252412 h 533400"/>
              <a:gd name="connsiteX10" fmla="*/ 309562 w 523875"/>
              <a:gd name="connsiteY10" fmla="*/ 252412 h 533400"/>
              <a:gd name="connsiteX11" fmla="*/ 523875 w 523875"/>
              <a:gd name="connsiteY11" fmla="*/ 176212 h 533400"/>
              <a:gd name="connsiteX12" fmla="*/ 523875 w 523875"/>
              <a:gd name="connsiteY12" fmla="*/ 176212 h 533400"/>
              <a:gd name="connsiteX13" fmla="*/ 0 w 523875"/>
              <a:gd name="connsiteY1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875" h="533400">
                <a:moveTo>
                  <a:pt x="0" y="0"/>
                </a:moveTo>
                <a:lnTo>
                  <a:pt x="185737" y="533400"/>
                </a:lnTo>
                <a:lnTo>
                  <a:pt x="185737" y="533400"/>
                </a:lnTo>
                <a:lnTo>
                  <a:pt x="257175" y="323850"/>
                </a:lnTo>
                <a:lnTo>
                  <a:pt x="257175" y="323850"/>
                </a:lnTo>
                <a:lnTo>
                  <a:pt x="452437" y="523875"/>
                </a:lnTo>
                <a:lnTo>
                  <a:pt x="452437" y="523875"/>
                </a:lnTo>
                <a:lnTo>
                  <a:pt x="519112" y="442912"/>
                </a:lnTo>
                <a:lnTo>
                  <a:pt x="519112" y="442912"/>
                </a:lnTo>
                <a:lnTo>
                  <a:pt x="309562" y="252412"/>
                </a:lnTo>
                <a:lnTo>
                  <a:pt x="309562" y="252412"/>
                </a:lnTo>
                <a:lnTo>
                  <a:pt x="523875" y="176212"/>
                </a:lnTo>
                <a:lnTo>
                  <a:pt x="523875" y="1762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79B206E-88CC-424D-9092-AA5D03CA77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6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1"/>
    </mc:Choice>
    <mc:Fallback xmlns="">
      <p:transition spd="slow" advTm="6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8CCD5D-D267-4DE8-AB6F-7C59657E8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2736"/>
            <a:ext cx="7488936" cy="4212527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172968F-B06F-44A0-B8B4-ACA416F6CE49}"/>
              </a:ext>
            </a:extLst>
          </p:cNvPr>
          <p:cNvSpPr/>
          <p:nvPr/>
        </p:nvSpPr>
        <p:spPr>
          <a:xfrm rot="16200000">
            <a:off x="1497203" y="1673575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FE36F-B713-4F57-ABDF-98F1D3DF683B}"/>
              </a:ext>
            </a:extLst>
          </p:cNvPr>
          <p:cNvSpPr/>
          <p:nvPr/>
        </p:nvSpPr>
        <p:spPr>
          <a:xfrm>
            <a:off x="2948873" y="2214916"/>
            <a:ext cx="182880" cy="182880"/>
          </a:xfrm>
          <a:custGeom>
            <a:avLst/>
            <a:gdLst>
              <a:gd name="connsiteX0" fmla="*/ 0 w 523875"/>
              <a:gd name="connsiteY0" fmla="*/ 0 h 533400"/>
              <a:gd name="connsiteX1" fmla="*/ 185737 w 523875"/>
              <a:gd name="connsiteY1" fmla="*/ 533400 h 533400"/>
              <a:gd name="connsiteX2" fmla="*/ 185737 w 523875"/>
              <a:gd name="connsiteY2" fmla="*/ 533400 h 533400"/>
              <a:gd name="connsiteX3" fmla="*/ 257175 w 523875"/>
              <a:gd name="connsiteY3" fmla="*/ 323850 h 533400"/>
              <a:gd name="connsiteX4" fmla="*/ 257175 w 523875"/>
              <a:gd name="connsiteY4" fmla="*/ 323850 h 533400"/>
              <a:gd name="connsiteX5" fmla="*/ 452437 w 523875"/>
              <a:gd name="connsiteY5" fmla="*/ 523875 h 533400"/>
              <a:gd name="connsiteX6" fmla="*/ 452437 w 523875"/>
              <a:gd name="connsiteY6" fmla="*/ 523875 h 533400"/>
              <a:gd name="connsiteX7" fmla="*/ 519112 w 523875"/>
              <a:gd name="connsiteY7" fmla="*/ 442912 h 533400"/>
              <a:gd name="connsiteX8" fmla="*/ 519112 w 523875"/>
              <a:gd name="connsiteY8" fmla="*/ 442912 h 533400"/>
              <a:gd name="connsiteX9" fmla="*/ 309562 w 523875"/>
              <a:gd name="connsiteY9" fmla="*/ 252412 h 533400"/>
              <a:gd name="connsiteX10" fmla="*/ 309562 w 523875"/>
              <a:gd name="connsiteY10" fmla="*/ 252412 h 533400"/>
              <a:gd name="connsiteX11" fmla="*/ 523875 w 523875"/>
              <a:gd name="connsiteY11" fmla="*/ 176212 h 533400"/>
              <a:gd name="connsiteX12" fmla="*/ 523875 w 523875"/>
              <a:gd name="connsiteY12" fmla="*/ 176212 h 533400"/>
              <a:gd name="connsiteX13" fmla="*/ 0 w 523875"/>
              <a:gd name="connsiteY1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875" h="533400">
                <a:moveTo>
                  <a:pt x="0" y="0"/>
                </a:moveTo>
                <a:lnTo>
                  <a:pt x="185737" y="533400"/>
                </a:lnTo>
                <a:lnTo>
                  <a:pt x="185737" y="533400"/>
                </a:lnTo>
                <a:lnTo>
                  <a:pt x="257175" y="323850"/>
                </a:lnTo>
                <a:lnTo>
                  <a:pt x="257175" y="323850"/>
                </a:lnTo>
                <a:lnTo>
                  <a:pt x="452437" y="523875"/>
                </a:lnTo>
                <a:lnTo>
                  <a:pt x="452437" y="523875"/>
                </a:lnTo>
                <a:lnTo>
                  <a:pt x="519112" y="442912"/>
                </a:lnTo>
                <a:lnTo>
                  <a:pt x="519112" y="442912"/>
                </a:lnTo>
                <a:lnTo>
                  <a:pt x="309562" y="252412"/>
                </a:lnTo>
                <a:lnTo>
                  <a:pt x="309562" y="252412"/>
                </a:lnTo>
                <a:lnTo>
                  <a:pt x="523875" y="176212"/>
                </a:lnTo>
                <a:lnTo>
                  <a:pt x="523875" y="1762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6E3512B-964E-410A-A72C-91F4FAC649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1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3"/>
    </mc:Choice>
    <mc:Fallback xmlns="">
      <p:transition spd="slow" advTm="7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03CFB-3826-4743-AC26-F70D89168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2736"/>
            <a:ext cx="7488936" cy="4212527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8EBE31F1-5509-494F-B947-E9FD930E740F}"/>
              </a:ext>
            </a:extLst>
          </p:cNvPr>
          <p:cNvSpPr/>
          <p:nvPr/>
        </p:nvSpPr>
        <p:spPr>
          <a:xfrm rot="5400000">
            <a:off x="10292289" y="1469040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6FC51760-0694-4A86-85BF-811A6E4A11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6"/>
    </mc:Choice>
    <mc:Fallback xmlns="">
      <p:transition spd="slow" advTm="8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4716BB-837B-4E35-A9A9-2CC1FC3F1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567" y="1308309"/>
            <a:ext cx="7488936" cy="4212527"/>
          </a:xfrm>
          <a:prstGeom prst="rect">
            <a:avLst/>
          </a:prstGeom>
        </p:spPr>
      </p:pic>
      <p:sp>
        <p:nvSpPr>
          <p:cNvPr id="8" name="Arrow: Up-Down 7">
            <a:extLst>
              <a:ext uri="{FF2B5EF4-FFF2-40B4-BE49-F238E27FC236}">
                <a16:creationId xmlns:a16="http://schemas.microsoft.com/office/drawing/2014/main" id="{7B10CF78-8B67-48AB-8F9A-81887AB7D37D}"/>
              </a:ext>
            </a:extLst>
          </p:cNvPr>
          <p:cNvSpPr>
            <a:spLocks noChangeAspect="1"/>
          </p:cNvSpPr>
          <p:nvPr/>
        </p:nvSpPr>
        <p:spPr>
          <a:xfrm>
            <a:off x="6043829" y="5011398"/>
            <a:ext cx="91439" cy="228600"/>
          </a:xfrm>
          <a:prstGeom prst="upDown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5987109-EA5E-4705-81E0-EA2A65A77823}"/>
              </a:ext>
            </a:extLst>
          </p:cNvPr>
          <p:cNvSpPr/>
          <p:nvPr/>
        </p:nvSpPr>
        <p:spPr>
          <a:xfrm rot="16200000">
            <a:off x="4676503" y="4593685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4F94C2-7700-4575-BF72-3E7EE315AB32}"/>
              </a:ext>
            </a:extLst>
          </p:cNvPr>
          <p:cNvGrpSpPr/>
          <p:nvPr/>
        </p:nvGrpSpPr>
        <p:grpSpPr>
          <a:xfrm>
            <a:off x="2250403" y="1322736"/>
            <a:ext cx="7488936" cy="4212527"/>
            <a:chOff x="-268633" y="1770009"/>
            <a:chExt cx="7488936" cy="42125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0DDAC4-36E3-40BD-A71B-4E913E9AA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68633" y="1770009"/>
              <a:ext cx="7488936" cy="4212527"/>
            </a:xfrm>
            <a:prstGeom prst="rect">
              <a:avLst/>
            </a:prstGeom>
          </p:spPr>
        </p:pic>
        <p:sp>
          <p:nvSpPr>
            <p:cNvPr id="10" name="Arrow: Up-Down 9">
              <a:extLst>
                <a:ext uri="{FF2B5EF4-FFF2-40B4-BE49-F238E27FC236}">
                  <a16:creationId xmlns:a16="http://schemas.microsoft.com/office/drawing/2014/main" id="{DFB1EDA1-484D-406A-9D6E-0320682F42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1080" y="5473098"/>
              <a:ext cx="91439" cy="228600"/>
            </a:xfrm>
            <a:prstGeom prst="upDownArrow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026C31-94B2-4618-88C4-7E7F5F472931}"/>
              </a:ext>
            </a:extLst>
          </p:cNvPr>
          <p:cNvGrpSpPr/>
          <p:nvPr/>
        </p:nvGrpSpPr>
        <p:grpSpPr>
          <a:xfrm>
            <a:off x="2250239" y="1315522"/>
            <a:ext cx="7488936" cy="4212527"/>
            <a:chOff x="-270783" y="904135"/>
            <a:chExt cx="7488936" cy="42125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401FE4-DD2E-411F-8821-AE3322E52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70783" y="904135"/>
              <a:ext cx="7488936" cy="4212527"/>
            </a:xfrm>
            <a:prstGeom prst="rect">
              <a:avLst/>
            </a:prstGeom>
          </p:spPr>
        </p:pic>
        <p:sp>
          <p:nvSpPr>
            <p:cNvPr id="12" name="Arrow: Up-Down 11">
              <a:extLst>
                <a:ext uri="{FF2B5EF4-FFF2-40B4-BE49-F238E27FC236}">
                  <a16:creationId xmlns:a16="http://schemas.microsoft.com/office/drawing/2014/main" id="{EBF3EB1E-1DDD-4F0C-8824-7EF28DB52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8930" y="2627293"/>
              <a:ext cx="91439" cy="228600"/>
            </a:xfrm>
            <a:prstGeom prst="upDownArrow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Arrow: Down 21">
            <a:extLst>
              <a:ext uri="{FF2B5EF4-FFF2-40B4-BE49-F238E27FC236}">
                <a16:creationId xmlns:a16="http://schemas.microsoft.com/office/drawing/2014/main" id="{EE5701A5-CB12-479E-802D-B8D2F4CA3DED}"/>
              </a:ext>
            </a:extLst>
          </p:cNvPr>
          <p:cNvSpPr/>
          <p:nvPr/>
        </p:nvSpPr>
        <p:spPr>
          <a:xfrm rot="5400000">
            <a:off x="9539206" y="3102383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87A5884-048A-46AE-93A2-A18B4AA03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3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9"/>
    </mc:Choice>
    <mc:Fallback xmlns="">
      <p:transition spd="slow" advTm="19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14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93E6494-01DF-48A5-89E3-C41CEC043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2736"/>
            <a:ext cx="7488936" cy="421252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B940B9D-C37A-41F9-9856-20673A73DD8D}"/>
              </a:ext>
            </a:extLst>
          </p:cNvPr>
          <p:cNvSpPr/>
          <p:nvPr/>
        </p:nvSpPr>
        <p:spPr>
          <a:xfrm>
            <a:off x="2351532" y="1322736"/>
            <a:ext cx="7488936" cy="4212527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AE21E5-195D-4C39-B083-55E9ECD925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750" t="51754" r="31415" b="39825"/>
          <a:stretch/>
        </p:blipFill>
        <p:spPr>
          <a:xfrm>
            <a:off x="4658225" y="2791327"/>
            <a:ext cx="2875547" cy="3910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A9A2179-D712-4143-90F2-708EC25B79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750" t="51754" r="31415" b="39825"/>
          <a:stretch/>
        </p:blipFill>
        <p:spPr>
          <a:xfrm>
            <a:off x="3972424" y="2698073"/>
            <a:ext cx="4247147" cy="577516"/>
          </a:xfrm>
          <a:prstGeom prst="rect">
            <a:avLst/>
          </a:prstGeom>
        </p:spPr>
      </p:pic>
      <p:sp>
        <p:nvSpPr>
          <p:cNvPr id="28" name="Arrow: Down 27">
            <a:extLst>
              <a:ext uri="{FF2B5EF4-FFF2-40B4-BE49-F238E27FC236}">
                <a16:creationId xmlns:a16="http://schemas.microsoft.com/office/drawing/2014/main" id="{AB989B32-434A-488F-90DD-55CFDD57AFCE}"/>
              </a:ext>
            </a:extLst>
          </p:cNvPr>
          <p:cNvSpPr/>
          <p:nvPr/>
        </p:nvSpPr>
        <p:spPr>
          <a:xfrm rot="14106625">
            <a:off x="3896444" y="2929974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202057AB-BD84-4EEB-89E5-3609EABCCCC9}"/>
              </a:ext>
            </a:extLst>
          </p:cNvPr>
          <p:cNvSpPr/>
          <p:nvPr/>
        </p:nvSpPr>
        <p:spPr>
          <a:xfrm rot="10800000">
            <a:off x="6238600" y="3182336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EC1F5D2D-1C09-448A-BB48-51FB39ED948A}"/>
              </a:ext>
            </a:extLst>
          </p:cNvPr>
          <p:cNvSpPr/>
          <p:nvPr/>
        </p:nvSpPr>
        <p:spPr>
          <a:xfrm rot="7667593">
            <a:off x="8123663" y="3041070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3CBD21-0B1C-4556-9A09-8E1E8A09A0BB}"/>
              </a:ext>
            </a:extLst>
          </p:cNvPr>
          <p:cNvSpPr/>
          <p:nvPr/>
        </p:nvSpPr>
        <p:spPr>
          <a:xfrm>
            <a:off x="4943547" y="3060964"/>
            <a:ext cx="348167" cy="354498"/>
          </a:xfrm>
          <a:custGeom>
            <a:avLst/>
            <a:gdLst>
              <a:gd name="connsiteX0" fmla="*/ 0 w 523875"/>
              <a:gd name="connsiteY0" fmla="*/ 0 h 533400"/>
              <a:gd name="connsiteX1" fmla="*/ 185737 w 523875"/>
              <a:gd name="connsiteY1" fmla="*/ 533400 h 533400"/>
              <a:gd name="connsiteX2" fmla="*/ 185737 w 523875"/>
              <a:gd name="connsiteY2" fmla="*/ 533400 h 533400"/>
              <a:gd name="connsiteX3" fmla="*/ 257175 w 523875"/>
              <a:gd name="connsiteY3" fmla="*/ 323850 h 533400"/>
              <a:gd name="connsiteX4" fmla="*/ 257175 w 523875"/>
              <a:gd name="connsiteY4" fmla="*/ 323850 h 533400"/>
              <a:gd name="connsiteX5" fmla="*/ 452437 w 523875"/>
              <a:gd name="connsiteY5" fmla="*/ 523875 h 533400"/>
              <a:gd name="connsiteX6" fmla="*/ 452437 w 523875"/>
              <a:gd name="connsiteY6" fmla="*/ 523875 h 533400"/>
              <a:gd name="connsiteX7" fmla="*/ 519112 w 523875"/>
              <a:gd name="connsiteY7" fmla="*/ 442912 h 533400"/>
              <a:gd name="connsiteX8" fmla="*/ 519112 w 523875"/>
              <a:gd name="connsiteY8" fmla="*/ 442912 h 533400"/>
              <a:gd name="connsiteX9" fmla="*/ 309562 w 523875"/>
              <a:gd name="connsiteY9" fmla="*/ 252412 h 533400"/>
              <a:gd name="connsiteX10" fmla="*/ 309562 w 523875"/>
              <a:gd name="connsiteY10" fmla="*/ 252412 h 533400"/>
              <a:gd name="connsiteX11" fmla="*/ 523875 w 523875"/>
              <a:gd name="connsiteY11" fmla="*/ 176212 h 533400"/>
              <a:gd name="connsiteX12" fmla="*/ 523875 w 523875"/>
              <a:gd name="connsiteY12" fmla="*/ 176212 h 533400"/>
              <a:gd name="connsiteX13" fmla="*/ 0 w 523875"/>
              <a:gd name="connsiteY1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875" h="533400">
                <a:moveTo>
                  <a:pt x="0" y="0"/>
                </a:moveTo>
                <a:lnTo>
                  <a:pt x="185737" y="533400"/>
                </a:lnTo>
                <a:lnTo>
                  <a:pt x="185737" y="533400"/>
                </a:lnTo>
                <a:lnTo>
                  <a:pt x="257175" y="323850"/>
                </a:lnTo>
                <a:lnTo>
                  <a:pt x="257175" y="323850"/>
                </a:lnTo>
                <a:lnTo>
                  <a:pt x="452437" y="523875"/>
                </a:lnTo>
                <a:lnTo>
                  <a:pt x="452437" y="523875"/>
                </a:lnTo>
                <a:lnTo>
                  <a:pt x="519112" y="442912"/>
                </a:lnTo>
                <a:lnTo>
                  <a:pt x="519112" y="442912"/>
                </a:lnTo>
                <a:lnTo>
                  <a:pt x="309562" y="252412"/>
                </a:lnTo>
                <a:lnTo>
                  <a:pt x="309562" y="252412"/>
                </a:lnTo>
                <a:lnTo>
                  <a:pt x="523875" y="176212"/>
                </a:lnTo>
                <a:lnTo>
                  <a:pt x="523875" y="1762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2" name="Audio 31">
            <a:hlinkClick r:id="" action="ppaction://media"/>
            <a:extLst>
              <a:ext uri="{FF2B5EF4-FFF2-40B4-BE49-F238E27FC236}">
                <a16:creationId xmlns:a16="http://schemas.microsoft.com/office/drawing/2014/main" id="{28560AED-DD34-4559-8D70-67B8D3E9D6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1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5"/>
    </mc:Choice>
    <mc:Fallback xmlns="">
      <p:transition spd="slow" advTm="15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3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06ED26-58E9-4DC6-924D-F2A59BA88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r="15457" b="5497"/>
          <a:stretch/>
        </p:blipFill>
        <p:spPr>
          <a:xfrm>
            <a:off x="2947851" y="1124324"/>
            <a:ext cx="6296297" cy="46093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7EDF950-C6F1-47BB-B0FB-F999CCD7B222}"/>
              </a:ext>
            </a:extLst>
          </p:cNvPr>
          <p:cNvSpPr/>
          <p:nvPr/>
        </p:nvSpPr>
        <p:spPr>
          <a:xfrm>
            <a:off x="5584211" y="3786407"/>
            <a:ext cx="896983" cy="287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BF501D4-7CE9-4127-94CC-07A99622D533}"/>
              </a:ext>
            </a:extLst>
          </p:cNvPr>
          <p:cNvSpPr/>
          <p:nvPr/>
        </p:nvSpPr>
        <p:spPr>
          <a:xfrm rot="4049758">
            <a:off x="6733362" y="2996515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6C52400-8E5D-44D0-B9B2-EEDAF8840E78}"/>
              </a:ext>
            </a:extLst>
          </p:cNvPr>
          <p:cNvSpPr/>
          <p:nvPr/>
        </p:nvSpPr>
        <p:spPr>
          <a:xfrm rot="16200000">
            <a:off x="2836432" y="1264631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0267DDA-B1B3-43FF-802B-F9E1264DD5B0}"/>
              </a:ext>
            </a:extLst>
          </p:cNvPr>
          <p:cNvSpPr/>
          <p:nvPr/>
        </p:nvSpPr>
        <p:spPr>
          <a:xfrm rot="16200000">
            <a:off x="2850876" y="2499776"/>
            <a:ext cx="145328" cy="2653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535E57D-D1F5-4818-92A3-6B288842FBEA}"/>
              </a:ext>
            </a:extLst>
          </p:cNvPr>
          <p:cNvSpPr/>
          <p:nvPr/>
        </p:nvSpPr>
        <p:spPr>
          <a:xfrm rot="16200000">
            <a:off x="2850877" y="2699801"/>
            <a:ext cx="145328" cy="2653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A4CEDDF-4603-4875-8639-CD104EE7D0C4}"/>
              </a:ext>
            </a:extLst>
          </p:cNvPr>
          <p:cNvSpPr/>
          <p:nvPr/>
        </p:nvSpPr>
        <p:spPr>
          <a:xfrm rot="16200000">
            <a:off x="2850876" y="2899825"/>
            <a:ext cx="145328" cy="2653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39A58EB-9817-45B7-B268-CF08EEA7B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9"/>
    </mc:Choice>
    <mc:Fallback xmlns="">
      <p:transition spd="slow" advTm="15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4B803C-F876-45A4-ACD9-53B221C72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2736"/>
            <a:ext cx="7488936" cy="4212527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B5ABE-7F37-4E47-A2B5-923C8C296176}"/>
              </a:ext>
            </a:extLst>
          </p:cNvPr>
          <p:cNvSpPr/>
          <p:nvPr/>
        </p:nvSpPr>
        <p:spPr>
          <a:xfrm>
            <a:off x="6381751" y="4083039"/>
            <a:ext cx="180873" cy="184162"/>
          </a:xfrm>
          <a:custGeom>
            <a:avLst/>
            <a:gdLst>
              <a:gd name="connsiteX0" fmla="*/ 0 w 523875"/>
              <a:gd name="connsiteY0" fmla="*/ 0 h 533400"/>
              <a:gd name="connsiteX1" fmla="*/ 185737 w 523875"/>
              <a:gd name="connsiteY1" fmla="*/ 533400 h 533400"/>
              <a:gd name="connsiteX2" fmla="*/ 185737 w 523875"/>
              <a:gd name="connsiteY2" fmla="*/ 533400 h 533400"/>
              <a:gd name="connsiteX3" fmla="*/ 257175 w 523875"/>
              <a:gd name="connsiteY3" fmla="*/ 323850 h 533400"/>
              <a:gd name="connsiteX4" fmla="*/ 257175 w 523875"/>
              <a:gd name="connsiteY4" fmla="*/ 323850 h 533400"/>
              <a:gd name="connsiteX5" fmla="*/ 452437 w 523875"/>
              <a:gd name="connsiteY5" fmla="*/ 523875 h 533400"/>
              <a:gd name="connsiteX6" fmla="*/ 452437 w 523875"/>
              <a:gd name="connsiteY6" fmla="*/ 523875 h 533400"/>
              <a:gd name="connsiteX7" fmla="*/ 519112 w 523875"/>
              <a:gd name="connsiteY7" fmla="*/ 442912 h 533400"/>
              <a:gd name="connsiteX8" fmla="*/ 519112 w 523875"/>
              <a:gd name="connsiteY8" fmla="*/ 442912 h 533400"/>
              <a:gd name="connsiteX9" fmla="*/ 309562 w 523875"/>
              <a:gd name="connsiteY9" fmla="*/ 252412 h 533400"/>
              <a:gd name="connsiteX10" fmla="*/ 309562 w 523875"/>
              <a:gd name="connsiteY10" fmla="*/ 252412 h 533400"/>
              <a:gd name="connsiteX11" fmla="*/ 523875 w 523875"/>
              <a:gd name="connsiteY11" fmla="*/ 176212 h 533400"/>
              <a:gd name="connsiteX12" fmla="*/ 523875 w 523875"/>
              <a:gd name="connsiteY12" fmla="*/ 176212 h 533400"/>
              <a:gd name="connsiteX13" fmla="*/ 0 w 523875"/>
              <a:gd name="connsiteY1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875" h="533400">
                <a:moveTo>
                  <a:pt x="0" y="0"/>
                </a:moveTo>
                <a:lnTo>
                  <a:pt x="185737" y="533400"/>
                </a:lnTo>
                <a:lnTo>
                  <a:pt x="185737" y="533400"/>
                </a:lnTo>
                <a:lnTo>
                  <a:pt x="257175" y="323850"/>
                </a:lnTo>
                <a:lnTo>
                  <a:pt x="257175" y="323850"/>
                </a:lnTo>
                <a:lnTo>
                  <a:pt x="452437" y="523875"/>
                </a:lnTo>
                <a:lnTo>
                  <a:pt x="452437" y="523875"/>
                </a:lnTo>
                <a:lnTo>
                  <a:pt x="519112" y="442912"/>
                </a:lnTo>
                <a:lnTo>
                  <a:pt x="519112" y="442912"/>
                </a:lnTo>
                <a:lnTo>
                  <a:pt x="309562" y="252412"/>
                </a:lnTo>
                <a:lnTo>
                  <a:pt x="309562" y="252412"/>
                </a:lnTo>
                <a:lnTo>
                  <a:pt x="523875" y="176212"/>
                </a:lnTo>
                <a:lnTo>
                  <a:pt x="523875" y="1762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5EA4D16D-C457-4C04-A934-1F734678FC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5"/>
    </mc:Choice>
    <mc:Fallback xmlns="">
      <p:transition spd="slow" advTm="8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7C3BA1-81C2-4453-B3D3-AD3C2CE88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2736"/>
            <a:ext cx="7488936" cy="4212527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BECD61B-4ABB-4007-A4BB-CA898BD08582}"/>
              </a:ext>
            </a:extLst>
          </p:cNvPr>
          <p:cNvSpPr/>
          <p:nvPr/>
        </p:nvSpPr>
        <p:spPr>
          <a:xfrm>
            <a:off x="6381548" y="4083040"/>
            <a:ext cx="180873" cy="184162"/>
          </a:xfrm>
          <a:custGeom>
            <a:avLst/>
            <a:gdLst>
              <a:gd name="connsiteX0" fmla="*/ 0 w 523875"/>
              <a:gd name="connsiteY0" fmla="*/ 0 h 533400"/>
              <a:gd name="connsiteX1" fmla="*/ 185737 w 523875"/>
              <a:gd name="connsiteY1" fmla="*/ 533400 h 533400"/>
              <a:gd name="connsiteX2" fmla="*/ 185737 w 523875"/>
              <a:gd name="connsiteY2" fmla="*/ 533400 h 533400"/>
              <a:gd name="connsiteX3" fmla="*/ 257175 w 523875"/>
              <a:gd name="connsiteY3" fmla="*/ 323850 h 533400"/>
              <a:gd name="connsiteX4" fmla="*/ 257175 w 523875"/>
              <a:gd name="connsiteY4" fmla="*/ 323850 h 533400"/>
              <a:gd name="connsiteX5" fmla="*/ 452437 w 523875"/>
              <a:gd name="connsiteY5" fmla="*/ 523875 h 533400"/>
              <a:gd name="connsiteX6" fmla="*/ 452437 w 523875"/>
              <a:gd name="connsiteY6" fmla="*/ 523875 h 533400"/>
              <a:gd name="connsiteX7" fmla="*/ 519112 w 523875"/>
              <a:gd name="connsiteY7" fmla="*/ 442912 h 533400"/>
              <a:gd name="connsiteX8" fmla="*/ 519112 w 523875"/>
              <a:gd name="connsiteY8" fmla="*/ 442912 h 533400"/>
              <a:gd name="connsiteX9" fmla="*/ 309562 w 523875"/>
              <a:gd name="connsiteY9" fmla="*/ 252412 h 533400"/>
              <a:gd name="connsiteX10" fmla="*/ 309562 w 523875"/>
              <a:gd name="connsiteY10" fmla="*/ 252412 h 533400"/>
              <a:gd name="connsiteX11" fmla="*/ 523875 w 523875"/>
              <a:gd name="connsiteY11" fmla="*/ 176212 h 533400"/>
              <a:gd name="connsiteX12" fmla="*/ 523875 w 523875"/>
              <a:gd name="connsiteY12" fmla="*/ 176212 h 533400"/>
              <a:gd name="connsiteX13" fmla="*/ 0 w 523875"/>
              <a:gd name="connsiteY1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875" h="533400">
                <a:moveTo>
                  <a:pt x="0" y="0"/>
                </a:moveTo>
                <a:lnTo>
                  <a:pt x="185737" y="533400"/>
                </a:lnTo>
                <a:lnTo>
                  <a:pt x="185737" y="533400"/>
                </a:lnTo>
                <a:lnTo>
                  <a:pt x="257175" y="323850"/>
                </a:lnTo>
                <a:lnTo>
                  <a:pt x="257175" y="323850"/>
                </a:lnTo>
                <a:lnTo>
                  <a:pt x="452437" y="523875"/>
                </a:lnTo>
                <a:lnTo>
                  <a:pt x="452437" y="523875"/>
                </a:lnTo>
                <a:lnTo>
                  <a:pt x="519112" y="442912"/>
                </a:lnTo>
                <a:lnTo>
                  <a:pt x="519112" y="442912"/>
                </a:lnTo>
                <a:lnTo>
                  <a:pt x="309562" y="252412"/>
                </a:lnTo>
                <a:lnTo>
                  <a:pt x="309562" y="252412"/>
                </a:lnTo>
                <a:lnTo>
                  <a:pt x="523875" y="176212"/>
                </a:lnTo>
                <a:lnTo>
                  <a:pt x="523875" y="1762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37F6DE4-1B97-4800-9625-0D454C2282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0"/>
    </mc:Choice>
    <mc:Fallback xmlns="">
      <p:transition spd="slow" advTm="5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06289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9D2C97-14CB-440D-9FAA-44D160646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2736"/>
            <a:ext cx="7488936" cy="4212527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943A7EF-D9F9-40ED-8D03-E352318FA857}"/>
              </a:ext>
            </a:extLst>
          </p:cNvPr>
          <p:cNvSpPr/>
          <p:nvPr/>
        </p:nvSpPr>
        <p:spPr>
          <a:xfrm>
            <a:off x="6096000" y="3251750"/>
            <a:ext cx="348167" cy="354498"/>
          </a:xfrm>
          <a:custGeom>
            <a:avLst/>
            <a:gdLst>
              <a:gd name="connsiteX0" fmla="*/ 0 w 523875"/>
              <a:gd name="connsiteY0" fmla="*/ 0 h 533400"/>
              <a:gd name="connsiteX1" fmla="*/ 185737 w 523875"/>
              <a:gd name="connsiteY1" fmla="*/ 533400 h 533400"/>
              <a:gd name="connsiteX2" fmla="*/ 185737 w 523875"/>
              <a:gd name="connsiteY2" fmla="*/ 533400 h 533400"/>
              <a:gd name="connsiteX3" fmla="*/ 257175 w 523875"/>
              <a:gd name="connsiteY3" fmla="*/ 323850 h 533400"/>
              <a:gd name="connsiteX4" fmla="*/ 257175 w 523875"/>
              <a:gd name="connsiteY4" fmla="*/ 323850 h 533400"/>
              <a:gd name="connsiteX5" fmla="*/ 452437 w 523875"/>
              <a:gd name="connsiteY5" fmla="*/ 523875 h 533400"/>
              <a:gd name="connsiteX6" fmla="*/ 452437 w 523875"/>
              <a:gd name="connsiteY6" fmla="*/ 523875 h 533400"/>
              <a:gd name="connsiteX7" fmla="*/ 519112 w 523875"/>
              <a:gd name="connsiteY7" fmla="*/ 442912 h 533400"/>
              <a:gd name="connsiteX8" fmla="*/ 519112 w 523875"/>
              <a:gd name="connsiteY8" fmla="*/ 442912 h 533400"/>
              <a:gd name="connsiteX9" fmla="*/ 309562 w 523875"/>
              <a:gd name="connsiteY9" fmla="*/ 252412 h 533400"/>
              <a:gd name="connsiteX10" fmla="*/ 309562 w 523875"/>
              <a:gd name="connsiteY10" fmla="*/ 252412 h 533400"/>
              <a:gd name="connsiteX11" fmla="*/ 523875 w 523875"/>
              <a:gd name="connsiteY11" fmla="*/ 176212 h 533400"/>
              <a:gd name="connsiteX12" fmla="*/ 523875 w 523875"/>
              <a:gd name="connsiteY12" fmla="*/ 176212 h 533400"/>
              <a:gd name="connsiteX13" fmla="*/ 0 w 523875"/>
              <a:gd name="connsiteY1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875" h="533400">
                <a:moveTo>
                  <a:pt x="0" y="0"/>
                </a:moveTo>
                <a:lnTo>
                  <a:pt x="185737" y="533400"/>
                </a:lnTo>
                <a:lnTo>
                  <a:pt x="185737" y="533400"/>
                </a:lnTo>
                <a:lnTo>
                  <a:pt x="257175" y="323850"/>
                </a:lnTo>
                <a:lnTo>
                  <a:pt x="257175" y="323850"/>
                </a:lnTo>
                <a:lnTo>
                  <a:pt x="452437" y="523875"/>
                </a:lnTo>
                <a:lnTo>
                  <a:pt x="452437" y="523875"/>
                </a:lnTo>
                <a:lnTo>
                  <a:pt x="519112" y="442912"/>
                </a:lnTo>
                <a:lnTo>
                  <a:pt x="519112" y="442912"/>
                </a:lnTo>
                <a:lnTo>
                  <a:pt x="309562" y="252412"/>
                </a:lnTo>
                <a:lnTo>
                  <a:pt x="309562" y="252412"/>
                </a:lnTo>
                <a:lnTo>
                  <a:pt x="523875" y="176212"/>
                </a:lnTo>
                <a:lnTo>
                  <a:pt x="523875" y="1762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E025970-D302-4430-9A6A-6F837E232D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7"/>
    </mc:Choice>
    <mc:Fallback xmlns="">
      <p:transition spd="slow" advTm="6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C979C8-D66B-4180-A350-C75A427A0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2736"/>
            <a:ext cx="7488936" cy="4212527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6327DA3D-66F7-4BF8-98DD-18835A8163DB}"/>
              </a:ext>
            </a:extLst>
          </p:cNvPr>
          <p:cNvSpPr/>
          <p:nvPr/>
        </p:nvSpPr>
        <p:spPr>
          <a:xfrm rot="16200000">
            <a:off x="1532623" y="3006539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BA3B690-6CA7-4DAD-B22E-8B50A3AACCAF}"/>
              </a:ext>
            </a:extLst>
          </p:cNvPr>
          <p:cNvSpPr/>
          <p:nvPr/>
        </p:nvSpPr>
        <p:spPr>
          <a:xfrm>
            <a:off x="2525949" y="3609275"/>
            <a:ext cx="348167" cy="354498"/>
          </a:xfrm>
          <a:custGeom>
            <a:avLst/>
            <a:gdLst>
              <a:gd name="connsiteX0" fmla="*/ 0 w 523875"/>
              <a:gd name="connsiteY0" fmla="*/ 0 h 533400"/>
              <a:gd name="connsiteX1" fmla="*/ 185737 w 523875"/>
              <a:gd name="connsiteY1" fmla="*/ 533400 h 533400"/>
              <a:gd name="connsiteX2" fmla="*/ 185737 w 523875"/>
              <a:gd name="connsiteY2" fmla="*/ 533400 h 533400"/>
              <a:gd name="connsiteX3" fmla="*/ 257175 w 523875"/>
              <a:gd name="connsiteY3" fmla="*/ 323850 h 533400"/>
              <a:gd name="connsiteX4" fmla="*/ 257175 w 523875"/>
              <a:gd name="connsiteY4" fmla="*/ 323850 h 533400"/>
              <a:gd name="connsiteX5" fmla="*/ 452437 w 523875"/>
              <a:gd name="connsiteY5" fmla="*/ 523875 h 533400"/>
              <a:gd name="connsiteX6" fmla="*/ 452437 w 523875"/>
              <a:gd name="connsiteY6" fmla="*/ 523875 h 533400"/>
              <a:gd name="connsiteX7" fmla="*/ 519112 w 523875"/>
              <a:gd name="connsiteY7" fmla="*/ 442912 h 533400"/>
              <a:gd name="connsiteX8" fmla="*/ 519112 w 523875"/>
              <a:gd name="connsiteY8" fmla="*/ 442912 h 533400"/>
              <a:gd name="connsiteX9" fmla="*/ 309562 w 523875"/>
              <a:gd name="connsiteY9" fmla="*/ 252412 h 533400"/>
              <a:gd name="connsiteX10" fmla="*/ 309562 w 523875"/>
              <a:gd name="connsiteY10" fmla="*/ 252412 h 533400"/>
              <a:gd name="connsiteX11" fmla="*/ 523875 w 523875"/>
              <a:gd name="connsiteY11" fmla="*/ 176212 h 533400"/>
              <a:gd name="connsiteX12" fmla="*/ 523875 w 523875"/>
              <a:gd name="connsiteY12" fmla="*/ 176212 h 533400"/>
              <a:gd name="connsiteX13" fmla="*/ 0 w 523875"/>
              <a:gd name="connsiteY1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875" h="533400">
                <a:moveTo>
                  <a:pt x="0" y="0"/>
                </a:moveTo>
                <a:lnTo>
                  <a:pt x="185737" y="533400"/>
                </a:lnTo>
                <a:lnTo>
                  <a:pt x="185737" y="533400"/>
                </a:lnTo>
                <a:lnTo>
                  <a:pt x="257175" y="323850"/>
                </a:lnTo>
                <a:lnTo>
                  <a:pt x="257175" y="323850"/>
                </a:lnTo>
                <a:lnTo>
                  <a:pt x="452437" y="523875"/>
                </a:lnTo>
                <a:lnTo>
                  <a:pt x="452437" y="523875"/>
                </a:lnTo>
                <a:lnTo>
                  <a:pt x="519112" y="442912"/>
                </a:lnTo>
                <a:lnTo>
                  <a:pt x="519112" y="442912"/>
                </a:lnTo>
                <a:lnTo>
                  <a:pt x="309562" y="252412"/>
                </a:lnTo>
                <a:lnTo>
                  <a:pt x="309562" y="252412"/>
                </a:lnTo>
                <a:lnTo>
                  <a:pt x="523875" y="176212"/>
                </a:lnTo>
                <a:lnTo>
                  <a:pt x="523875" y="1762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4B957D7-D98A-4253-A154-F8EB2F7B28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8"/>
    </mc:Choice>
    <mc:Fallback xmlns="">
      <p:transition spd="slow" advTm="7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A7C736-6FD8-4A03-A346-D02CBEB3B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2736"/>
            <a:ext cx="7488936" cy="4212527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5C01091F-5A72-4D14-92BB-BB4CAFD7E0B3}"/>
              </a:ext>
            </a:extLst>
          </p:cNvPr>
          <p:cNvSpPr/>
          <p:nvPr/>
        </p:nvSpPr>
        <p:spPr>
          <a:xfrm rot="16200000">
            <a:off x="1532623" y="3006539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621B224-8CD9-4C7D-B7D7-77FF8F46F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5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1"/>
    </mc:Choice>
    <mc:Fallback xmlns="">
      <p:transition spd="slow" advTm="8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31EC-1D6D-4A36-9979-3C9FB04A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6EAB1-DA7D-416F-AE0E-609D1C610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Refer all questions and issues to </a:t>
            </a:r>
            <a:r>
              <a:rPr lang="en-US" sz="4800" dirty="0">
                <a:hlinkClick r:id="rId4"/>
              </a:rPr>
              <a:t>ap@ccsu.edu</a:t>
            </a:r>
            <a:r>
              <a:rPr lang="en-US" sz="4800" dirty="0"/>
              <a:t>.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Thank you for your patience</a:t>
            </a:r>
          </a:p>
          <a:p>
            <a:pPr marL="0" indent="0" algn="ctr">
              <a:buNone/>
            </a:pPr>
            <a:r>
              <a:rPr lang="en-US" sz="4800" dirty="0"/>
              <a:t>during this process.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4598A52-6FA5-4C64-A258-84CD988C7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46"/>
    </mc:Choice>
    <mc:Fallback xmlns="">
      <p:transition spd="slow" advTm="14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ss, outdoor, sky&#10;&#10;Description automatically generated">
            <a:extLst>
              <a:ext uri="{FF2B5EF4-FFF2-40B4-BE49-F238E27FC236}">
                <a16:creationId xmlns:a16="http://schemas.microsoft.com/office/drawing/2014/main" id="{8FE90B39-9051-4261-9981-C275618FC4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r="188"/>
          <a:stretch/>
        </p:blipFill>
        <p:spPr>
          <a:xfrm>
            <a:off x="2350294" y="1272697"/>
            <a:ext cx="7489031" cy="43126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8E1404E-10F7-4A83-BAFE-11DB3C0AB4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5C7A0C-955A-4340-952E-583E2FE27705}"/>
              </a:ext>
            </a:extLst>
          </p:cNvPr>
          <p:cNvSpPr/>
          <p:nvPr/>
        </p:nvSpPr>
        <p:spPr>
          <a:xfrm>
            <a:off x="7258051" y="3797289"/>
            <a:ext cx="180873" cy="184162"/>
          </a:xfrm>
          <a:custGeom>
            <a:avLst/>
            <a:gdLst>
              <a:gd name="connsiteX0" fmla="*/ 0 w 523875"/>
              <a:gd name="connsiteY0" fmla="*/ 0 h 533400"/>
              <a:gd name="connsiteX1" fmla="*/ 185737 w 523875"/>
              <a:gd name="connsiteY1" fmla="*/ 533400 h 533400"/>
              <a:gd name="connsiteX2" fmla="*/ 185737 w 523875"/>
              <a:gd name="connsiteY2" fmla="*/ 533400 h 533400"/>
              <a:gd name="connsiteX3" fmla="*/ 257175 w 523875"/>
              <a:gd name="connsiteY3" fmla="*/ 323850 h 533400"/>
              <a:gd name="connsiteX4" fmla="*/ 257175 w 523875"/>
              <a:gd name="connsiteY4" fmla="*/ 323850 h 533400"/>
              <a:gd name="connsiteX5" fmla="*/ 452437 w 523875"/>
              <a:gd name="connsiteY5" fmla="*/ 523875 h 533400"/>
              <a:gd name="connsiteX6" fmla="*/ 452437 w 523875"/>
              <a:gd name="connsiteY6" fmla="*/ 523875 h 533400"/>
              <a:gd name="connsiteX7" fmla="*/ 519112 w 523875"/>
              <a:gd name="connsiteY7" fmla="*/ 442912 h 533400"/>
              <a:gd name="connsiteX8" fmla="*/ 519112 w 523875"/>
              <a:gd name="connsiteY8" fmla="*/ 442912 h 533400"/>
              <a:gd name="connsiteX9" fmla="*/ 309562 w 523875"/>
              <a:gd name="connsiteY9" fmla="*/ 252412 h 533400"/>
              <a:gd name="connsiteX10" fmla="*/ 309562 w 523875"/>
              <a:gd name="connsiteY10" fmla="*/ 252412 h 533400"/>
              <a:gd name="connsiteX11" fmla="*/ 523875 w 523875"/>
              <a:gd name="connsiteY11" fmla="*/ 176212 h 533400"/>
              <a:gd name="connsiteX12" fmla="*/ 523875 w 523875"/>
              <a:gd name="connsiteY12" fmla="*/ 176212 h 533400"/>
              <a:gd name="connsiteX13" fmla="*/ 0 w 523875"/>
              <a:gd name="connsiteY1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875" h="533400">
                <a:moveTo>
                  <a:pt x="0" y="0"/>
                </a:moveTo>
                <a:lnTo>
                  <a:pt x="185737" y="533400"/>
                </a:lnTo>
                <a:lnTo>
                  <a:pt x="185737" y="533400"/>
                </a:lnTo>
                <a:lnTo>
                  <a:pt x="257175" y="323850"/>
                </a:lnTo>
                <a:lnTo>
                  <a:pt x="257175" y="323850"/>
                </a:lnTo>
                <a:lnTo>
                  <a:pt x="452437" y="523875"/>
                </a:lnTo>
                <a:lnTo>
                  <a:pt x="452437" y="523875"/>
                </a:lnTo>
                <a:lnTo>
                  <a:pt x="519112" y="442912"/>
                </a:lnTo>
                <a:lnTo>
                  <a:pt x="519112" y="442912"/>
                </a:lnTo>
                <a:lnTo>
                  <a:pt x="309562" y="252412"/>
                </a:lnTo>
                <a:lnTo>
                  <a:pt x="309562" y="252412"/>
                </a:lnTo>
                <a:lnTo>
                  <a:pt x="523875" y="176212"/>
                </a:lnTo>
                <a:lnTo>
                  <a:pt x="523875" y="1762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4"/>
    </mc:Choice>
    <mc:Fallback xmlns="">
      <p:transition spd="slow" advTm="9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ED25CC4-659E-4190-B7A2-2239D6ACF2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267" r="211" b="3649"/>
          <a:stretch/>
        </p:blipFill>
        <p:spPr>
          <a:xfrm>
            <a:off x="2351532" y="1352409"/>
            <a:ext cx="7488936" cy="41531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19F90F-74F4-4736-A558-2E80C70F631D}"/>
              </a:ext>
            </a:extLst>
          </p:cNvPr>
          <p:cNvSpPr/>
          <p:nvPr/>
        </p:nvSpPr>
        <p:spPr>
          <a:xfrm>
            <a:off x="2351532" y="1352408"/>
            <a:ext cx="7488936" cy="4153181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368A1B9-F743-44D5-9B7B-B4653647B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6" y="2476367"/>
            <a:ext cx="1476581" cy="190526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51F68F3-34D6-4680-A0D4-6AAD522A5BAF}"/>
              </a:ext>
            </a:extLst>
          </p:cNvPr>
          <p:cNvSpPr/>
          <p:nvPr/>
        </p:nvSpPr>
        <p:spPr>
          <a:xfrm>
            <a:off x="3638145" y="2821021"/>
            <a:ext cx="622570" cy="4863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F77101-E465-473E-BCE4-033F518D1178}"/>
              </a:ext>
            </a:extLst>
          </p:cNvPr>
          <p:cNvSpPr/>
          <p:nvPr/>
        </p:nvSpPr>
        <p:spPr>
          <a:xfrm>
            <a:off x="3946185" y="3025939"/>
            <a:ext cx="175791" cy="178988"/>
          </a:xfrm>
          <a:custGeom>
            <a:avLst/>
            <a:gdLst>
              <a:gd name="connsiteX0" fmla="*/ 0 w 523875"/>
              <a:gd name="connsiteY0" fmla="*/ 0 h 533400"/>
              <a:gd name="connsiteX1" fmla="*/ 185737 w 523875"/>
              <a:gd name="connsiteY1" fmla="*/ 533400 h 533400"/>
              <a:gd name="connsiteX2" fmla="*/ 185737 w 523875"/>
              <a:gd name="connsiteY2" fmla="*/ 533400 h 533400"/>
              <a:gd name="connsiteX3" fmla="*/ 257175 w 523875"/>
              <a:gd name="connsiteY3" fmla="*/ 323850 h 533400"/>
              <a:gd name="connsiteX4" fmla="*/ 257175 w 523875"/>
              <a:gd name="connsiteY4" fmla="*/ 323850 h 533400"/>
              <a:gd name="connsiteX5" fmla="*/ 452437 w 523875"/>
              <a:gd name="connsiteY5" fmla="*/ 523875 h 533400"/>
              <a:gd name="connsiteX6" fmla="*/ 452437 w 523875"/>
              <a:gd name="connsiteY6" fmla="*/ 523875 h 533400"/>
              <a:gd name="connsiteX7" fmla="*/ 519112 w 523875"/>
              <a:gd name="connsiteY7" fmla="*/ 442912 h 533400"/>
              <a:gd name="connsiteX8" fmla="*/ 519112 w 523875"/>
              <a:gd name="connsiteY8" fmla="*/ 442912 h 533400"/>
              <a:gd name="connsiteX9" fmla="*/ 309562 w 523875"/>
              <a:gd name="connsiteY9" fmla="*/ 252412 h 533400"/>
              <a:gd name="connsiteX10" fmla="*/ 309562 w 523875"/>
              <a:gd name="connsiteY10" fmla="*/ 252412 h 533400"/>
              <a:gd name="connsiteX11" fmla="*/ 523875 w 523875"/>
              <a:gd name="connsiteY11" fmla="*/ 176212 h 533400"/>
              <a:gd name="connsiteX12" fmla="*/ 523875 w 523875"/>
              <a:gd name="connsiteY12" fmla="*/ 176212 h 533400"/>
              <a:gd name="connsiteX13" fmla="*/ 0 w 523875"/>
              <a:gd name="connsiteY1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875" h="533400">
                <a:moveTo>
                  <a:pt x="0" y="0"/>
                </a:moveTo>
                <a:lnTo>
                  <a:pt x="185737" y="533400"/>
                </a:lnTo>
                <a:lnTo>
                  <a:pt x="185737" y="533400"/>
                </a:lnTo>
                <a:lnTo>
                  <a:pt x="257175" y="323850"/>
                </a:lnTo>
                <a:lnTo>
                  <a:pt x="257175" y="323850"/>
                </a:lnTo>
                <a:lnTo>
                  <a:pt x="452437" y="523875"/>
                </a:lnTo>
                <a:lnTo>
                  <a:pt x="452437" y="523875"/>
                </a:lnTo>
                <a:lnTo>
                  <a:pt x="519112" y="442912"/>
                </a:lnTo>
                <a:lnTo>
                  <a:pt x="519112" y="442912"/>
                </a:lnTo>
                <a:lnTo>
                  <a:pt x="309562" y="252412"/>
                </a:lnTo>
                <a:lnTo>
                  <a:pt x="309562" y="252412"/>
                </a:lnTo>
                <a:lnTo>
                  <a:pt x="523875" y="176212"/>
                </a:lnTo>
                <a:lnTo>
                  <a:pt x="523875" y="1762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335FAF6B-9FC8-4441-8135-0712A5D1FE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2"/>
    </mc:Choice>
    <mc:Fallback xmlns="">
      <p:transition spd="slow" advTm="6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E97EC1A-6782-4C5C-B939-6728BCFAF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91" y="1557076"/>
            <a:ext cx="4601217" cy="374384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B861420-2773-496C-BBE6-A9D415A4AF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1"/>
    </mc:Choice>
    <mc:Fallback xmlns="">
      <p:transition spd="slow" advTm="6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0B60DF-A918-4D90-8994-0842C3FC2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32" y="1322736"/>
            <a:ext cx="7488936" cy="4212527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DD7FA72E-75CB-4CC7-A39F-5B803E971FDC}"/>
              </a:ext>
            </a:extLst>
          </p:cNvPr>
          <p:cNvSpPr/>
          <p:nvPr/>
        </p:nvSpPr>
        <p:spPr>
          <a:xfrm rot="16200000">
            <a:off x="1538710" y="4910132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5E07AB-4388-475D-8F17-57C935967400}"/>
              </a:ext>
            </a:extLst>
          </p:cNvPr>
          <p:cNvSpPr/>
          <p:nvPr/>
        </p:nvSpPr>
        <p:spPr>
          <a:xfrm>
            <a:off x="2474635" y="5468891"/>
            <a:ext cx="182880" cy="182880"/>
          </a:xfrm>
          <a:custGeom>
            <a:avLst/>
            <a:gdLst>
              <a:gd name="connsiteX0" fmla="*/ 0 w 523875"/>
              <a:gd name="connsiteY0" fmla="*/ 0 h 533400"/>
              <a:gd name="connsiteX1" fmla="*/ 185737 w 523875"/>
              <a:gd name="connsiteY1" fmla="*/ 533400 h 533400"/>
              <a:gd name="connsiteX2" fmla="*/ 185737 w 523875"/>
              <a:gd name="connsiteY2" fmla="*/ 533400 h 533400"/>
              <a:gd name="connsiteX3" fmla="*/ 257175 w 523875"/>
              <a:gd name="connsiteY3" fmla="*/ 323850 h 533400"/>
              <a:gd name="connsiteX4" fmla="*/ 257175 w 523875"/>
              <a:gd name="connsiteY4" fmla="*/ 323850 h 533400"/>
              <a:gd name="connsiteX5" fmla="*/ 452437 w 523875"/>
              <a:gd name="connsiteY5" fmla="*/ 523875 h 533400"/>
              <a:gd name="connsiteX6" fmla="*/ 452437 w 523875"/>
              <a:gd name="connsiteY6" fmla="*/ 523875 h 533400"/>
              <a:gd name="connsiteX7" fmla="*/ 519112 w 523875"/>
              <a:gd name="connsiteY7" fmla="*/ 442912 h 533400"/>
              <a:gd name="connsiteX8" fmla="*/ 519112 w 523875"/>
              <a:gd name="connsiteY8" fmla="*/ 442912 h 533400"/>
              <a:gd name="connsiteX9" fmla="*/ 309562 w 523875"/>
              <a:gd name="connsiteY9" fmla="*/ 252412 h 533400"/>
              <a:gd name="connsiteX10" fmla="*/ 309562 w 523875"/>
              <a:gd name="connsiteY10" fmla="*/ 252412 h 533400"/>
              <a:gd name="connsiteX11" fmla="*/ 523875 w 523875"/>
              <a:gd name="connsiteY11" fmla="*/ 176212 h 533400"/>
              <a:gd name="connsiteX12" fmla="*/ 523875 w 523875"/>
              <a:gd name="connsiteY12" fmla="*/ 176212 h 533400"/>
              <a:gd name="connsiteX13" fmla="*/ 0 w 523875"/>
              <a:gd name="connsiteY1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875" h="533400">
                <a:moveTo>
                  <a:pt x="0" y="0"/>
                </a:moveTo>
                <a:lnTo>
                  <a:pt x="185737" y="533400"/>
                </a:lnTo>
                <a:lnTo>
                  <a:pt x="185737" y="533400"/>
                </a:lnTo>
                <a:lnTo>
                  <a:pt x="257175" y="323850"/>
                </a:lnTo>
                <a:lnTo>
                  <a:pt x="257175" y="323850"/>
                </a:lnTo>
                <a:lnTo>
                  <a:pt x="452437" y="523875"/>
                </a:lnTo>
                <a:lnTo>
                  <a:pt x="452437" y="523875"/>
                </a:lnTo>
                <a:lnTo>
                  <a:pt x="519112" y="442912"/>
                </a:lnTo>
                <a:lnTo>
                  <a:pt x="519112" y="442912"/>
                </a:lnTo>
                <a:lnTo>
                  <a:pt x="309562" y="252412"/>
                </a:lnTo>
                <a:lnTo>
                  <a:pt x="309562" y="252412"/>
                </a:lnTo>
                <a:lnTo>
                  <a:pt x="523875" y="176212"/>
                </a:lnTo>
                <a:lnTo>
                  <a:pt x="523875" y="1762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A66E201-515E-4FD2-93D4-B2C9B29C8A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8"/>
    </mc:Choice>
    <mc:Fallback xmlns="">
      <p:transition spd="slow" advTm="11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AF0E27-54FA-49FE-BAC9-514463BB3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2736"/>
            <a:ext cx="7488936" cy="4212527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B5DBB18F-3149-4FB4-A080-4FD36F081C8B}"/>
              </a:ext>
            </a:extLst>
          </p:cNvPr>
          <p:cNvSpPr/>
          <p:nvPr/>
        </p:nvSpPr>
        <p:spPr>
          <a:xfrm rot="16200000">
            <a:off x="1421978" y="3286492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DDC087C-B575-4EA4-A10E-2CCEE323B80F}"/>
              </a:ext>
            </a:extLst>
          </p:cNvPr>
          <p:cNvSpPr/>
          <p:nvPr/>
        </p:nvSpPr>
        <p:spPr>
          <a:xfrm>
            <a:off x="3301963" y="3827833"/>
            <a:ext cx="182880" cy="182880"/>
          </a:xfrm>
          <a:custGeom>
            <a:avLst/>
            <a:gdLst>
              <a:gd name="connsiteX0" fmla="*/ 0 w 523875"/>
              <a:gd name="connsiteY0" fmla="*/ 0 h 533400"/>
              <a:gd name="connsiteX1" fmla="*/ 185737 w 523875"/>
              <a:gd name="connsiteY1" fmla="*/ 533400 h 533400"/>
              <a:gd name="connsiteX2" fmla="*/ 185737 w 523875"/>
              <a:gd name="connsiteY2" fmla="*/ 533400 h 533400"/>
              <a:gd name="connsiteX3" fmla="*/ 257175 w 523875"/>
              <a:gd name="connsiteY3" fmla="*/ 323850 h 533400"/>
              <a:gd name="connsiteX4" fmla="*/ 257175 w 523875"/>
              <a:gd name="connsiteY4" fmla="*/ 323850 h 533400"/>
              <a:gd name="connsiteX5" fmla="*/ 452437 w 523875"/>
              <a:gd name="connsiteY5" fmla="*/ 523875 h 533400"/>
              <a:gd name="connsiteX6" fmla="*/ 452437 w 523875"/>
              <a:gd name="connsiteY6" fmla="*/ 523875 h 533400"/>
              <a:gd name="connsiteX7" fmla="*/ 519112 w 523875"/>
              <a:gd name="connsiteY7" fmla="*/ 442912 h 533400"/>
              <a:gd name="connsiteX8" fmla="*/ 519112 w 523875"/>
              <a:gd name="connsiteY8" fmla="*/ 442912 h 533400"/>
              <a:gd name="connsiteX9" fmla="*/ 309562 w 523875"/>
              <a:gd name="connsiteY9" fmla="*/ 252412 h 533400"/>
              <a:gd name="connsiteX10" fmla="*/ 309562 w 523875"/>
              <a:gd name="connsiteY10" fmla="*/ 252412 h 533400"/>
              <a:gd name="connsiteX11" fmla="*/ 523875 w 523875"/>
              <a:gd name="connsiteY11" fmla="*/ 176212 h 533400"/>
              <a:gd name="connsiteX12" fmla="*/ 523875 w 523875"/>
              <a:gd name="connsiteY12" fmla="*/ 176212 h 533400"/>
              <a:gd name="connsiteX13" fmla="*/ 0 w 523875"/>
              <a:gd name="connsiteY1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875" h="533400">
                <a:moveTo>
                  <a:pt x="0" y="0"/>
                </a:moveTo>
                <a:lnTo>
                  <a:pt x="185737" y="533400"/>
                </a:lnTo>
                <a:lnTo>
                  <a:pt x="185737" y="533400"/>
                </a:lnTo>
                <a:lnTo>
                  <a:pt x="257175" y="323850"/>
                </a:lnTo>
                <a:lnTo>
                  <a:pt x="257175" y="323850"/>
                </a:lnTo>
                <a:lnTo>
                  <a:pt x="452437" y="523875"/>
                </a:lnTo>
                <a:lnTo>
                  <a:pt x="452437" y="523875"/>
                </a:lnTo>
                <a:lnTo>
                  <a:pt x="519112" y="442912"/>
                </a:lnTo>
                <a:lnTo>
                  <a:pt x="519112" y="442912"/>
                </a:lnTo>
                <a:lnTo>
                  <a:pt x="309562" y="252412"/>
                </a:lnTo>
                <a:lnTo>
                  <a:pt x="309562" y="252412"/>
                </a:lnTo>
                <a:lnTo>
                  <a:pt x="523875" y="176212"/>
                </a:lnTo>
                <a:lnTo>
                  <a:pt x="523875" y="1762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A6B6440-20B2-4029-9039-21BF64203E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2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8"/>
    </mc:Choice>
    <mc:Fallback xmlns="">
      <p:transition spd="slow" advTm="5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1411AA-80B4-4B68-A4FE-E96B38983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2736"/>
            <a:ext cx="7488936" cy="4212527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73F23734-8AEB-47AA-9769-E0390C537CD2}"/>
              </a:ext>
            </a:extLst>
          </p:cNvPr>
          <p:cNvSpPr/>
          <p:nvPr/>
        </p:nvSpPr>
        <p:spPr>
          <a:xfrm rot="16200000">
            <a:off x="1421978" y="3967432"/>
            <a:ext cx="400594" cy="10826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9E1E431-1534-43C1-AA5C-52C48E0997B3}"/>
              </a:ext>
            </a:extLst>
          </p:cNvPr>
          <p:cNvSpPr/>
          <p:nvPr/>
        </p:nvSpPr>
        <p:spPr>
          <a:xfrm>
            <a:off x="3373064" y="4508484"/>
            <a:ext cx="182880" cy="182880"/>
          </a:xfrm>
          <a:custGeom>
            <a:avLst/>
            <a:gdLst>
              <a:gd name="connsiteX0" fmla="*/ 0 w 523875"/>
              <a:gd name="connsiteY0" fmla="*/ 0 h 533400"/>
              <a:gd name="connsiteX1" fmla="*/ 185737 w 523875"/>
              <a:gd name="connsiteY1" fmla="*/ 533400 h 533400"/>
              <a:gd name="connsiteX2" fmla="*/ 185737 w 523875"/>
              <a:gd name="connsiteY2" fmla="*/ 533400 h 533400"/>
              <a:gd name="connsiteX3" fmla="*/ 257175 w 523875"/>
              <a:gd name="connsiteY3" fmla="*/ 323850 h 533400"/>
              <a:gd name="connsiteX4" fmla="*/ 257175 w 523875"/>
              <a:gd name="connsiteY4" fmla="*/ 323850 h 533400"/>
              <a:gd name="connsiteX5" fmla="*/ 452437 w 523875"/>
              <a:gd name="connsiteY5" fmla="*/ 523875 h 533400"/>
              <a:gd name="connsiteX6" fmla="*/ 452437 w 523875"/>
              <a:gd name="connsiteY6" fmla="*/ 523875 h 533400"/>
              <a:gd name="connsiteX7" fmla="*/ 519112 w 523875"/>
              <a:gd name="connsiteY7" fmla="*/ 442912 h 533400"/>
              <a:gd name="connsiteX8" fmla="*/ 519112 w 523875"/>
              <a:gd name="connsiteY8" fmla="*/ 442912 h 533400"/>
              <a:gd name="connsiteX9" fmla="*/ 309562 w 523875"/>
              <a:gd name="connsiteY9" fmla="*/ 252412 h 533400"/>
              <a:gd name="connsiteX10" fmla="*/ 309562 w 523875"/>
              <a:gd name="connsiteY10" fmla="*/ 252412 h 533400"/>
              <a:gd name="connsiteX11" fmla="*/ 523875 w 523875"/>
              <a:gd name="connsiteY11" fmla="*/ 176212 h 533400"/>
              <a:gd name="connsiteX12" fmla="*/ 523875 w 523875"/>
              <a:gd name="connsiteY12" fmla="*/ 176212 h 533400"/>
              <a:gd name="connsiteX13" fmla="*/ 0 w 523875"/>
              <a:gd name="connsiteY1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875" h="533400">
                <a:moveTo>
                  <a:pt x="0" y="0"/>
                </a:moveTo>
                <a:lnTo>
                  <a:pt x="185737" y="533400"/>
                </a:lnTo>
                <a:lnTo>
                  <a:pt x="185737" y="533400"/>
                </a:lnTo>
                <a:lnTo>
                  <a:pt x="257175" y="323850"/>
                </a:lnTo>
                <a:lnTo>
                  <a:pt x="257175" y="323850"/>
                </a:lnTo>
                <a:lnTo>
                  <a:pt x="452437" y="523875"/>
                </a:lnTo>
                <a:lnTo>
                  <a:pt x="452437" y="523875"/>
                </a:lnTo>
                <a:lnTo>
                  <a:pt x="519112" y="442912"/>
                </a:lnTo>
                <a:lnTo>
                  <a:pt x="519112" y="442912"/>
                </a:lnTo>
                <a:lnTo>
                  <a:pt x="309562" y="252412"/>
                </a:lnTo>
                <a:lnTo>
                  <a:pt x="309562" y="252412"/>
                </a:lnTo>
                <a:lnTo>
                  <a:pt x="523875" y="176212"/>
                </a:lnTo>
                <a:lnTo>
                  <a:pt x="523875" y="1762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E4A56C8-8D0B-42B8-B5C9-17A74C1E5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9"/>
    </mc:Choice>
    <mc:Fallback xmlns="">
      <p:transition spd="slow" advTm="7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B3F9EE-9223-4F20-ADFC-FCD96D55D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2" y="1322736"/>
            <a:ext cx="7488936" cy="421252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FBF25D7-4DAD-47D8-A1D1-FC58E22F3342}"/>
              </a:ext>
            </a:extLst>
          </p:cNvPr>
          <p:cNvGrpSpPr/>
          <p:nvPr/>
        </p:nvGrpSpPr>
        <p:grpSpPr>
          <a:xfrm>
            <a:off x="2540794" y="4355305"/>
            <a:ext cx="1046321" cy="353139"/>
            <a:chOff x="3590925" y="5962650"/>
            <a:chExt cx="1046321" cy="35313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FD4C55D-CC56-4125-A751-B7C09035B1A3}"/>
                </a:ext>
              </a:extLst>
            </p:cNvPr>
            <p:cNvGrpSpPr/>
            <p:nvPr/>
          </p:nvGrpSpPr>
          <p:grpSpPr>
            <a:xfrm>
              <a:off x="3590925" y="5962650"/>
              <a:ext cx="954881" cy="233363"/>
              <a:chOff x="3590925" y="5962650"/>
              <a:chExt cx="954881" cy="23336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625FD38-5CA5-4389-85E1-964294FC99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545" t="73966" r="65704" b="23038"/>
              <a:stretch/>
            </p:blipFill>
            <p:spPr>
              <a:xfrm>
                <a:off x="3590925" y="6069806"/>
                <a:ext cx="954881" cy="126207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DFE134B-6964-4702-BB52-1229FE4217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7364" t="71239" r="69297" b="25596"/>
              <a:stretch/>
            </p:blipFill>
            <p:spPr>
              <a:xfrm>
                <a:off x="4026694" y="5962650"/>
                <a:ext cx="250032" cy="133350"/>
              </a:xfrm>
              <a:prstGeom prst="rect">
                <a:avLst/>
              </a:prstGeom>
            </p:spPr>
          </p:pic>
        </p:grp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D0AEA24-D87F-469A-AE21-9DBEF668A09E}"/>
                </a:ext>
              </a:extLst>
            </p:cNvPr>
            <p:cNvSpPr/>
            <p:nvPr/>
          </p:nvSpPr>
          <p:spPr>
            <a:xfrm>
              <a:off x="4454366" y="6132909"/>
              <a:ext cx="182880" cy="182880"/>
            </a:xfrm>
            <a:custGeom>
              <a:avLst/>
              <a:gdLst>
                <a:gd name="connsiteX0" fmla="*/ 0 w 523875"/>
                <a:gd name="connsiteY0" fmla="*/ 0 h 533400"/>
                <a:gd name="connsiteX1" fmla="*/ 185737 w 523875"/>
                <a:gd name="connsiteY1" fmla="*/ 533400 h 533400"/>
                <a:gd name="connsiteX2" fmla="*/ 185737 w 523875"/>
                <a:gd name="connsiteY2" fmla="*/ 533400 h 533400"/>
                <a:gd name="connsiteX3" fmla="*/ 257175 w 523875"/>
                <a:gd name="connsiteY3" fmla="*/ 323850 h 533400"/>
                <a:gd name="connsiteX4" fmla="*/ 257175 w 523875"/>
                <a:gd name="connsiteY4" fmla="*/ 323850 h 533400"/>
                <a:gd name="connsiteX5" fmla="*/ 452437 w 523875"/>
                <a:gd name="connsiteY5" fmla="*/ 523875 h 533400"/>
                <a:gd name="connsiteX6" fmla="*/ 452437 w 523875"/>
                <a:gd name="connsiteY6" fmla="*/ 523875 h 533400"/>
                <a:gd name="connsiteX7" fmla="*/ 519112 w 523875"/>
                <a:gd name="connsiteY7" fmla="*/ 442912 h 533400"/>
                <a:gd name="connsiteX8" fmla="*/ 519112 w 523875"/>
                <a:gd name="connsiteY8" fmla="*/ 442912 h 533400"/>
                <a:gd name="connsiteX9" fmla="*/ 309562 w 523875"/>
                <a:gd name="connsiteY9" fmla="*/ 252412 h 533400"/>
                <a:gd name="connsiteX10" fmla="*/ 309562 w 523875"/>
                <a:gd name="connsiteY10" fmla="*/ 252412 h 533400"/>
                <a:gd name="connsiteX11" fmla="*/ 523875 w 523875"/>
                <a:gd name="connsiteY11" fmla="*/ 176212 h 533400"/>
                <a:gd name="connsiteX12" fmla="*/ 523875 w 523875"/>
                <a:gd name="connsiteY12" fmla="*/ 176212 h 533400"/>
                <a:gd name="connsiteX13" fmla="*/ 0 w 523875"/>
                <a:gd name="connsiteY13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3875" h="533400">
                  <a:moveTo>
                    <a:pt x="0" y="0"/>
                  </a:moveTo>
                  <a:lnTo>
                    <a:pt x="185737" y="533400"/>
                  </a:lnTo>
                  <a:lnTo>
                    <a:pt x="185737" y="533400"/>
                  </a:lnTo>
                  <a:lnTo>
                    <a:pt x="257175" y="323850"/>
                  </a:lnTo>
                  <a:lnTo>
                    <a:pt x="257175" y="323850"/>
                  </a:lnTo>
                  <a:lnTo>
                    <a:pt x="452437" y="523875"/>
                  </a:lnTo>
                  <a:lnTo>
                    <a:pt x="452437" y="523875"/>
                  </a:lnTo>
                  <a:lnTo>
                    <a:pt x="519112" y="442912"/>
                  </a:lnTo>
                  <a:lnTo>
                    <a:pt x="519112" y="442912"/>
                  </a:lnTo>
                  <a:lnTo>
                    <a:pt x="309562" y="252412"/>
                  </a:lnTo>
                  <a:lnTo>
                    <a:pt x="309562" y="252412"/>
                  </a:lnTo>
                  <a:lnTo>
                    <a:pt x="523875" y="176212"/>
                  </a:lnTo>
                  <a:lnTo>
                    <a:pt x="523875" y="176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47FCEBF7-6CA1-4974-93CD-860488C8F6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6"/>
    </mc:Choice>
    <mc:Fallback xmlns="">
      <p:transition spd="slow" advTm="10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10729 -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87E5DA26B159469E5DEDDD8D637077" ma:contentTypeVersion="16" ma:contentTypeDescription="Create a new document." ma:contentTypeScope="" ma:versionID="cc77c552477d64a60ef5675a038820e6">
  <xsd:schema xmlns:xsd="http://www.w3.org/2001/XMLSchema" xmlns:xs="http://www.w3.org/2001/XMLSchema" xmlns:p="http://schemas.microsoft.com/office/2006/metadata/properties" xmlns:ns1="http://schemas.microsoft.com/sharepoint/v3" xmlns:ns2="fce1a9b3-876c-481d-9ebf-ee1ba0063a5f" xmlns:ns3="13157ccd-cfd1-435b-b54a-77ed15165e25" targetNamespace="http://schemas.microsoft.com/office/2006/metadata/properties" ma:root="true" ma:fieldsID="1ed95d37b1f42471679cbf5116ed68bb" ns1:_="" ns2:_="" ns3:_="">
    <xsd:import namespace="http://schemas.microsoft.com/sharepoint/v3"/>
    <xsd:import namespace="fce1a9b3-876c-481d-9ebf-ee1ba0063a5f"/>
    <xsd:import namespace="13157ccd-cfd1-435b-b54a-77ed15165e25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1a9b3-876c-481d-9ebf-ee1ba0063a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29b43b-f1ef-4cba-aaa1-48c64b82b3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57ccd-cfd1-435b-b54a-77ed15165e2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ae328f-472d-4dc7-83ab-ab68c397db48}" ma:internalName="TaxCatchAll" ma:showField="CatchAllData" ma:web="13157ccd-cfd1-435b-b54a-77ed15165e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e1a9b3-876c-481d-9ebf-ee1ba0063a5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13157ccd-cfd1-435b-b54a-77ed15165e25" xsi:nil="true"/>
  </documentManagement>
</p:properties>
</file>

<file path=customXml/itemProps1.xml><?xml version="1.0" encoding="utf-8"?>
<ds:datastoreItem xmlns:ds="http://schemas.openxmlformats.org/officeDocument/2006/customXml" ds:itemID="{CC4663CF-1DC1-4A22-BA00-5FED1B9FE4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02A007-A114-4D55-B732-BDBB3D041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e1a9b3-876c-481d-9ebf-ee1ba0063a5f"/>
    <ds:schemaRef ds:uri="13157ccd-cfd1-435b-b54a-77ed15165e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06BFD4-2B9F-40A3-A8CB-79F5EABBCD16}">
  <ds:schemaRefs>
    <ds:schemaRef ds:uri="13157ccd-cfd1-435b-b54a-77ed15165e25"/>
    <ds:schemaRef ds:uri="http://www.w3.org/XML/1998/namespace"/>
    <ds:schemaRef ds:uri="http://schemas.microsoft.com/sharepoint/v3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fce1a9b3-876c-481d-9ebf-ee1ba0063a5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26</Words>
  <Application>Microsoft Macintosh PowerPoint</Application>
  <PresentationFormat>Widescreen</PresentationFormat>
  <Paragraphs>6</Paragraphs>
  <Slides>25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Hyland OnBase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Hyland OnBase Solution</dc:title>
  <dc:creator>Robbins, Theresa (Fiscal Affairs)</dc:creator>
  <cp:lastModifiedBy>Frosceno, Leah (Institutional Marketing)</cp:lastModifiedBy>
  <cp:revision>82</cp:revision>
  <dcterms:created xsi:type="dcterms:W3CDTF">2022-04-18T14:45:02Z</dcterms:created>
  <dcterms:modified xsi:type="dcterms:W3CDTF">2023-08-31T00:48:43Z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0x0101009F87E5DA26B159469E5DEDDD8D637077</vt:lpwstr>
  </property>
  <property fmtid="{D5CDD505-2E9C-101B-9397-08002B2CF9AE}" pid="3" name="MediaServiceImageTags">
    <vt:lpwstr/>
  </property>
</Properties>
</file>